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C6D01-A4AE-4B60-8C87-077FB386DEE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E9A04-2813-4230-8C64-3AB9760A75EE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2BE-1081-4DD2-88ED-3639379337D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030D-A49B-4DDE-8E90-75B20985B9E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2BE-1081-4DD2-88ED-3639379337D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030D-A49B-4DDE-8E90-75B20985B9E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2BE-1081-4DD2-88ED-3639379337D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030D-A49B-4DDE-8E90-75B20985B9E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2BE-1081-4DD2-88ED-3639379337D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030D-A49B-4DDE-8E90-75B20985B9E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2BE-1081-4DD2-88ED-3639379337D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030D-A49B-4DDE-8E90-75B20985B9E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2BE-1081-4DD2-88ED-3639379337D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030D-A49B-4DDE-8E90-75B20985B9E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2BE-1081-4DD2-88ED-3639379337D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030D-A49B-4DDE-8E90-75B20985B9E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2BE-1081-4DD2-88ED-3639379337D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030D-A49B-4DDE-8E90-75B20985B9E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2BE-1081-4DD2-88ED-3639379337D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030D-A49B-4DDE-8E90-75B20985B9E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2BE-1081-4DD2-88ED-3639379337D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030D-A49B-4DDE-8E90-75B20985B9E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62BE-1081-4DD2-88ED-3639379337D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030D-A49B-4DDE-8E90-75B20985B9E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262BE-1081-4DD2-88ED-3639379337D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8030D-A49B-4DDE-8E90-75B20985B9E6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918648" cy="2331691"/>
          </a:xfrm>
        </p:spPr>
        <p:txBody>
          <a:bodyPr>
            <a:normAutofit/>
          </a:bodyPr>
          <a:lstStyle/>
          <a:p>
            <a:r>
              <a:rPr lang="fr-CH" dirty="0" smtClean="0"/>
              <a:t>Construction Bois </a:t>
            </a:r>
            <a:br>
              <a:rPr lang="fr-CH" dirty="0" smtClean="0"/>
            </a:br>
            <a:r>
              <a:rPr lang="fr-CH" dirty="0" smtClean="0"/>
              <a:t>Projet Bovay </a:t>
            </a:r>
            <a:br>
              <a:rPr lang="fr-CH" dirty="0" smtClean="0"/>
            </a:br>
            <a:r>
              <a:rPr lang="fr-CH" dirty="0" smtClean="0"/>
              <a:t>1</a:t>
            </a:r>
            <a:r>
              <a:rPr lang="fr-CH" baseline="30000" dirty="0" smtClean="0"/>
              <a:t>er</a:t>
            </a:r>
            <a:r>
              <a:rPr lang="fr-CH" dirty="0" smtClean="0"/>
              <a:t> vécu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 smtClean="0"/>
          </a:p>
          <a:p>
            <a:r>
              <a:rPr lang="fr-CH" dirty="0" err="1"/>
              <a:t>E</a:t>
            </a:r>
            <a:r>
              <a:rPr lang="fr-CH" dirty="0" err="1" smtClean="0"/>
              <a:t>cube</a:t>
            </a:r>
            <a:r>
              <a:rPr lang="fr-CH" dirty="0" smtClean="0"/>
              <a:t> 1</a:t>
            </a:r>
            <a:r>
              <a:rPr lang="fr-CH" baseline="30000" dirty="0" smtClean="0"/>
              <a:t>er</a:t>
            </a:r>
            <a:r>
              <a:rPr lang="fr-CH" dirty="0" smtClean="0"/>
              <a:t> septembre 2023</a:t>
            </a:r>
            <a:endParaRPr lang="fr-CH" dirty="0"/>
          </a:p>
          <a:p>
            <a:endParaRPr lang="fr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Minergie : les mesures pour valider</a:t>
            </a:r>
            <a:endParaRPr lang="en-US" dirty="0"/>
          </a:p>
        </p:txBody>
      </p:sp>
      <p:pic>
        <p:nvPicPr>
          <p:cNvPr id="4" name="Espace réservé du contenu 3" descr="p 11 1 la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600400" cy="4951608"/>
          </a:xfrm>
        </p:spPr>
      </p:pic>
      <p:pic>
        <p:nvPicPr>
          <p:cNvPr id="5" name="Image 4" descr="p 11 2 mineg mesu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56792"/>
            <a:ext cx="3744416" cy="5149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Sans oublier … les finances ! </a:t>
            </a:r>
            <a:endParaRPr lang="en-US" dirty="0"/>
          </a:p>
        </p:txBody>
      </p:sp>
      <p:pic>
        <p:nvPicPr>
          <p:cNvPr id="4" name="Espace réservé du contenu 3" descr="p 12 finan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99486" y="196858"/>
            <a:ext cx="5328593" cy="7328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377950" cy="58737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  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964488" cy="59375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CH" dirty="0" smtClean="0"/>
              <a:t>                A VOTRE DISPO POUR PLUS D’INFOS, </a:t>
            </a:r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/>
          </a:p>
          <a:p>
            <a:pPr>
              <a:buNone/>
            </a:pPr>
            <a:r>
              <a:rPr lang="fr-CH" dirty="0" smtClean="0"/>
              <a:t>        AU PLAISIR DU PROCHAIN COMPTE RENDU !</a:t>
            </a:r>
          </a:p>
          <a:p>
            <a:endParaRPr lang="fr-CH" dirty="0"/>
          </a:p>
          <a:p>
            <a:endParaRPr lang="fr-CH" dirty="0" smtClean="0"/>
          </a:p>
          <a:p>
            <a:endParaRPr lang="en-US" dirty="0"/>
          </a:p>
        </p:txBody>
      </p:sp>
      <p:pic>
        <p:nvPicPr>
          <p:cNvPr id="4" name="Image 3" descr="dji_fly_20230707_153438_125_1688822370683_photo.jpg"/>
          <p:cNvPicPr>
            <a:picLocks noChangeAspect="1"/>
          </p:cNvPicPr>
          <p:nvPr/>
        </p:nvPicPr>
        <p:blipFill>
          <a:blip r:embed="rId2" cstate="print"/>
          <a:srcRect t="4470" r="24016" b="12097"/>
          <a:stretch>
            <a:fillRect/>
          </a:stretch>
        </p:blipFill>
        <p:spPr>
          <a:xfrm>
            <a:off x="1907704" y="908720"/>
            <a:ext cx="5400600" cy="444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Il y a 2 ans : </a:t>
            </a:r>
            <a:endParaRPr lang="en-US" dirty="0"/>
          </a:p>
        </p:txBody>
      </p:sp>
      <p:pic>
        <p:nvPicPr>
          <p:cNvPr id="4" name="Espace réservé du contenu 3" descr="p 1 atelier-o ecu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36222" y="336186"/>
            <a:ext cx="4969834" cy="68349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Bureau </a:t>
            </a:r>
            <a:r>
              <a:rPr lang="fr-CH" dirty="0" err="1" smtClean="0"/>
              <a:t>atelier-o</a:t>
            </a:r>
            <a:endParaRPr lang="en-US" dirty="0"/>
          </a:p>
        </p:txBody>
      </p:sp>
      <p:pic>
        <p:nvPicPr>
          <p:cNvPr id="4" name="Espace réservé du contenu 3" descr="p 2 atelier-o bu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64214" y="480202"/>
            <a:ext cx="4969834" cy="68349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Il y a (toujours) 2 ans</a:t>
            </a:r>
            <a:endParaRPr lang="en-US" dirty="0"/>
          </a:p>
        </p:txBody>
      </p:sp>
      <p:pic>
        <p:nvPicPr>
          <p:cNvPr id="4" name="Espace réservé du contenu 3" descr="p 3 projet bov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59848" y="612560"/>
            <a:ext cx="5031962" cy="6920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Pendant 1 année… les (6) voisins</a:t>
            </a:r>
            <a:endParaRPr lang="en-US" dirty="0"/>
          </a:p>
        </p:txBody>
      </p:sp>
      <p:pic>
        <p:nvPicPr>
          <p:cNvPr id="4" name="Espace réservé du contenu 3" descr="p 4 vois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62" t="21604" r="12802" b="29509"/>
          <a:stretch>
            <a:fillRect/>
          </a:stretch>
        </p:blipFill>
        <p:spPr>
          <a:xfrm>
            <a:off x="2123728" y="1628800"/>
            <a:ext cx="4752528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béton projeté</a:t>
            </a:r>
            <a:endParaRPr lang="en-US" dirty="0"/>
          </a:p>
        </p:txBody>
      </p:sp>
      <p:pic>
        <p:nvPicPr>
          <p:cNvPr id="4" name="Espace réservé du contenu 3" descr="p 5 bé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996" b="21409"/>
          <a:stretch>
            <a:fillRect/>
          </a:stretch>
        </p:blipFill>
        <p:spPr>
          <a:xfrm>
            <a:off x="2411760" y="1916832"/>
            <a:ext cx="4669789" cy="4598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31 août 2023</a:t>
            </a:r>
            <a:endParaRPr lang="en-US" dirty="0"/>
          </a:p>
        </p:txBody>
      </p:sp>
      <p:pic>
        <p:nvPicPr>
          <p:cNvPr id="4" name="Espace réservé du contenu 3" descr="p 7 aujourd'hu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52" t="10178" r="4839" b="19456"/>
          <a:stretch>
            <a:fillRect/>
          </a:stretch>
        </p:blipFill>
        <p:spPr>
          <a:xfrm>
            <a:off x="2411760" y="1412776"/>
            <a:ext cx="4680520" cy="5106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dialogue maçon-charpentier</a:t>
            </a:r>
            <a:endParaRPr lang="en-US" dirty="0"/>
          </a:p>
        </p:txBody>
      </p:sp>
      <p:pic>
        <p:nvPicPr>
          <p:cNvPr id="4" name="Espace réservé du contenu 3" descr="p 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69048" y="939264"/>
            <a:ext cx="3290906" cy="4525963"/>
          </a:xfrm>
        </p:spPr>
      </p:pic>
      <p:pic>
        <p:nvPicPr>
          <p:cNvPr id="5" name="Image 4" descr="p 8b.jpg"/>
          <p:cNvPicPr>
            <a:picLocks noChangeAspect="1"/>
          </p:cNvPicPr>
          <p:nvPr/>
        </p:nvPicPr>
        <p:blipFill>
          <a:blip r:embed="rId3" cstate="print"/>
          <a:srcRect l="6288" b="9144"/>
          <a:stretch>
            <a:fillRect/>
          </a:stretch>
        </p:blipFill>
        <p:spPr>
          <a:xfrm rot="5400000">
            <a:off x="5036685" y="2892307"/>
            <a:ext cx="3219710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Minergie : de l’accueil à la validation</a:t>
            </a:r>
            <a:endParaRPr lang="en-US" dirty="0"/>
          </a:p>
        </p:txBody>
      </p:sp>
      <p:pic>
        <p:nvPicPr>
          <p:cNvPr id="4" name="Espace réservé du contenu 3" descr="p 9 minerg acceu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3"/>
            <a:ext cx="3854599" cy="5301207"/>
          </a:xfrm>
        </p:spPr>
      </p:pic>
      <p:pic>
        <p:nvPicPr>
          <p:cNvPr id="5" name="Image 4" descr="p 10 minerg cert.jpg"/>
          <p:cNvPicPr>
            <a:picLocks noChangeAspect="1"/>
          </p:cNvPicPr>
          <p:nvPr/>
        </p:nvPicPr>
        <p:blipFill>
          <a:blip r:embed="rId3" cstate="print"/>
          <a:srcRect l="6679" t="3801" r="26895" b="51050"/>
          <a:stretch>
            <a:fillRect/>
          </a:stretch>
        </p:blipFill>
        <p:spPr>
          <a:xfrm rot="5400000">
            <a:off x="3977931" y="1790822"/>
            <a:ext cx="4968553" cy="464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78</Words>
  <Application>Microsoft Office PowerPoint</Application>
  <PresentationFormat>Affichage à l'écran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Construction Bois  Projet Bovay  1er vécu</vt:lpstr>
      <vt:lpstr>Il y a 2 ans : </vt:lpstr>
      <vt:lpstr>Le Bureau atelier-o</vt:lpstr>
      <vt:lpstr>Il y a (toujours) 2 ans</vt:lpstr>
      <vt:lpstr>Pendant 1 année… les (6) voisins</vt:lpstr>
      <vt:lpstr>Le béton projeté</vt:lpstr>
      <vt:lpstr>Le 31 août 2023</vt:lpstr>
      <vt:lpstr>Le dialogue maçon-charpentier</vt:lpstr>
      <vt:lpstr>Minergie : de l’accueil à la validation</vt:lpstr>
      <vt:lpstr>Minergie : les mesures pour valider</vt:lpstr>
      <vt:lpstr>Sans oublier … les finances ! </vt:lpstr>
      <vt:lpstr>  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Bois : projet Bovay</dc:title>
  <dc:creator>Olivier Bovay</dc:creator>
  <cp:lastModifiedBy>Olivier Bovay</cp:lastModifiedBy>
  <cp:revision>5</cp:revision>
  <dcterms:created xsi:type="dcterms:W3CDTF">2023-08-31T18:08:35Z</dcterms:created>
  <dcterms:modified xsi:type="dcterms:W3CDTF">2023-08-31T18:48:59Z</dcterms:modified>
</cp:coreProperties>
</file>